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9267b19d9_0_2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9267b19d9_0_2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9267b19d9_0_2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9267b19d9_0_2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09267b19d9_0_27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09267b19d9_0_27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106746ffed_0_8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106746ffed_0_8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106746ffed_0_10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106746ffed_0_10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06746ffed_0_1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06746ffed_0_1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06746ffed_0_19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106746ffed_0_19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106746ffed_0_2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106746ffed_0_2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6">
  <p:cSld name="AUTOLAYOUT_9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25" y="0"/>
            <a:ext cx="9143982" cy="3277800"/>
          </a:xfrm>
          <a:prstGeom prst="flowChartDocumen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 txBox="1"/>
          <p:nvPr>
            <p:ph type="ctrTitle"/>
          </p:nvPr>
        </p:nvSpPr>
        <p:spPr>
          <a:xfrm>
            <a:off x="311700" y="3549100"/>
            <a:ext cx="8097600" cy="663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00" y="4249400"/>
            <a:ext cx="8097600" cy="5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7">
  <p:cSld name="AUTOLAYOUT_10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25" y="0"/>
            <a:ext cx="9143982" cy="3277800"/>
          </a:xfrm>
          <a:prstGeom prst="flowChartDocumen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0" y="3549100"/>
            <a:ext cx="8097600" cy="663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11700" y="4249400"/>
            <a:ext cx="8097600" cy="5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15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5"/>
          <p:cNvSpPr/>
          <p:nvPr/>
        </p:nvSpPr>
        <p:spPr>
          <a:xfrm>
            <a:off x="25" y="0"/>
            <a:ext cx="9143982" cy="3277800"/>
          </a:xfrm>
          <a:prstGeom prst="flowChartDocumen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5"/>
          <p:cNvSpPr txBox="1"/>
          <p:nvPr>
            <p:ph type="ctrTitle"/>
          </p:nvPr>
        </p:nvSpPr>
        <p:spPr>
          <a:xfrm>
            <a:off x="311700" y="3549100"/>
            <a:ext cx="8097600" cy="663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" type="subTitle"/>
          </p:nvPr>
        </p:nvSpPr>
        <p:spPr>
          <a:xfrm>
            <a:off x="311700" y="4249400"/>
            <a:ext cx="8097600" cy="5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AUTOLAYOUT_16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6"/>
          <p:cNvSpPr/>
          <p:nvPr/>
        </p:nvSpPr>
        <p:spPr>
          <a:xfrm>
            <a:off x="25" y="0"/>
            <a:ext cx="9143982" cy="3277800"/>
          </a:xfrm>
          <a:prstGeom prst="flowChartDocumen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6"/>
          <p:cNvSpPr txBox="1"/>
          <p:nvPr>
            <p:ph type="ctrTitle"/>
          </p:nvPr>
        </p:nvSpPr>
        <p:spPr>
          <a:xfrm>
            <a:off x="311700" y="3549100"/>
            <a:ext cx="8097600" cy="6633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311700" y="4249400"/>
            <a:ext cx="8097600" cy="5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17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" name="Google Shape;76;p17"/>
          <p:cNvGrpSpPr/>
          <p:nvPr/>
        </p:nvGrpSpPr>
        <p:grpSpPr>
          <a:xfrm>
            <a:off x="421564" y="4512638"/>
            <a:ext cx="4305910" cy="150575"/>
            <a:chOff x="0" y="3797750"/>
            <a:chExt cx="9144000" cy="150575"/>
          </a:xfrm>
        </p:grpSpPr>
        <p:cxnSp>
          <p:nvCxnSpPr>
            <p:cNvPr id="77" name="Google Shape;77;p17"/>
            <p:cNvCxnSpPr/>
            <p:nvPr/>
          </p:nvCxnSpPr>
          <p:spPr>
            <a:xfrm>
              <a:off x="0" y="3797750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8" name="Google Shape;78;p17"/>
            <p:cNvCxnSpPr/>
            <p:nvPr/>
          </p:nvCxnSpPr>
          <p:spPr>
            <a:xfrm>
              <a:off x="0" y="3948325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9" name="Google Shape;79;p17"/>
            <p:cNvCxnSpPr/>
            <p:nvPr/>
          </p:nvCxnSpPr>
          <p:spPr>
            <a:xfrm>
              <a:off x="0" y="3873038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0" name="Google Shape;80;p17"/>
          <p:cNvSpPr txBox="1"/>
          <p:nvPr>
            <p:ph type="ctrTitle"/>
          </p:nvPr>
        </p:nvSpPr>
        <p:spPr>
          <a:xfrm>
            <a:off x="311704" y="744575"/>
            <a:ext cx="44157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1" type="subTitle"/>
          </p:nvPr>
        </p:nvSpPr>
        <p:spPr>
          <a:xfrm>
            <a:off x="311700" y="2834125"/>
            <a:ext cx="44157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4.png"/><Relationship Id="rId7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Relationship Id="rId4" Type="http://schemas.openxmlformats.org/officeDocument/2006/relationships/image" Target="../media/image10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jp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 rotWithShape="1">
          <a:blip r:embed="rId3">
            <a:alphaModFix/>
          </a:blip>
          <a:srcRect b="0" l="22281" r="22276" t="0"/>
          <a:stretch/>
        </p:blipFill>
        <p:spPr>
          <a:xfrm>
            <a:off x="5149150" y="0"/>
            <a:ext cx="3994852" cy="514302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>
            <p:ph type="ctrTitle"/>
          </p:nvPr>
        </p:nvSpPr>
        <p:spPr>
          <a:xfrm>
            <a:off x="311704" y="744575"/>
            <a:ext cx="4415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 Irrigation system</a:t>
            </a:r>
            <a:endParaRPr/>
          </a:p>
        </p:txBody>
      </p:sp>
      <p:sp>
        <p:nvSpPr>
          <p:cNvPr id="89" name="Google Shape;89;p18"/>
          <p:cNvSpPr txBox="1"/>
          <p:nvPr>
            <p:ph idx="1" type="subTitle"/>
          </p:nvPr>
        </p:nvSpPr>
        <p:spPr>
          <a:xfrm>
            <a:off x="311700" y="2834125"/>
            <a:ext cx="4415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Petar Damyanov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9"/>
          <p:cNvPicPr preferRelativeResize="0"/>
          <p:nvPr/>
        </p:nvPicPr>
        <p:blipFill rotWithShape="1">
          <a:blip r:embed="rId3">
            <a:alphaModFix/>
          </a:blip>
          <a:srcRect b="18874" l="0" r="0" t="18874"/>
          <a:stretch/>
        </p:blipFill>
        <p:spPr>
          <a:xfrm>
            <a:off x="25" y="11280"/>
            <a:ext cx="9143982" cy="320193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95" name="Google Shape;95;p19"/>
          <p:cNvSpPr txBox="1"/>
          <p:nvPr>
            <p:ph type="ctrTitle"/>
          </p:nvPr>
        </p:nvSpPr>
        <p:spPr>
          <a:xfrm>
            <a:off x="311700" y="3169525"/>
            <a:ext cx="8097600" cy="6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Sensors</a:t>
            </a:r>
            <a:endParaRPr/>
          </a:p>
        </p:txBody>
      </p:sp>
      <p:sp>
        <p:nvSpPr>
          <p:cNvPr id="96" name="Google Shape;96;p19"/>
          <p:cNvSpPr txBox="1"/>
          <p:nvPr>
            <p:ph idx="1" type="subTitle"/>
          </p:nvPr>
        </p:nvSpPr>
        <p:spPr>
          <a:xfrm>
            <a:off x="311700" y="4249400"/>
            <a:ext cx="8097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4509050" y="2327309"/>
            <a:ext cx="2210950" cy="27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12025" y="2350888"/>
            <a:ext cx="718550" cy="52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60001">
            <a:off x="1885468" y="2333431"/>
            <a:ext cx="708864" cy="561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3894027"/>
            <a:ext cx="9143999" cy="639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b="23736" l="0" r="0" t="23736"/>
          <a:stretch/>
        </p:blipFill>
        <p:spPr>
          <a:xfrm>
            <a:off x="25" y="11280"/>
            <a:ext cx="9143982" cy="320193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>
            <p:ph type="ctrTitle"/>
          </p:nvPr>
        </p:nvSpPr>
        <p:spPr>
          <a:xfrm>
            <a:off x="311700" y="3152275"/>
            <a:ext cx="8097600" cy="6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Actuators</a:t>
            </a:r>
            <a:endParaRPr/>
          </a:p>
        </p:txBody>
      </p:sp>
      <p:sp>
        <p:nvSpPr>
          <p:cNvPr id="107" name="Google Shape;107;p20"/>
          <p:cNvSpPr txBox="1"/>
          <p:nvPr>
            <p:ph idx="1" type="subTitle"/>
          </p:nvPr>
        </p:nvSpPr>
        <p:spPr>
          <a:xfrm>
            <a:off x="311700" y="4249400"/>
            <a:ext cx="8097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Valve, relay,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pump</a:t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4293" y="3571588"/>
            <a:ext cx="897162" cy="117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9450" y="3451100"/>
            <a:ext cx="1413850" cy="14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3273" y="3519800"/>
            <a:ext cx="1482450" cy="12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1"/>
          <p:cNvPicPr preferRelativeResize="0"/>
          <p:nvPr/>
        </p:nvPicPr>
        <p:blipFill rotWithShape="1">
          <a:blip r:embed="rId3">
            <a:alphaModFix/>
          </a:blip>
          <a:srcRect b="18882" l="0" r="0" t="18882"/>
          <a:stretch/>
        </p:blipFill>
        <p:spPr>
          <a:xfrm>
            <a:off x="25" y="11280"/>
            <a:ext cx="9143982" cy="320193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116" name="Google Shape;116;p21"/>
          <p:cNvSpPr txBox="1"/>
          <p:nvPr>
            <p:ph type="ctrTitle"/>
          </p:nvPr>
        </p:nvSpPr>
        <p:spPr>
          <a:xfrm>
            <a:off x="389350" y="3169525"/>
            <a:ext cx="8097600" cy="6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MCU</a:t>
            </a:r>
            <a:endParaRPr/>
          </a:p>
        </p:txBody>
      </p:sp>
      <p:sp>
        <p:nvSpPr>
          <p:cNvPr id="117" name="Google Shape;117;p21"/>
          <p:cNvSpPr txBox="1"/>
          <p:nvPr>
            <p:ph idx="1" type="subTitle"/>
          </p:nvPr>
        </p:nvSpPr>
        <p:spPr>
          <a:xfrm>
            <a:off x="311700" y="4249400"/>
            <a:ext cx="8097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 rotWithShape="1">
          <a:blip r:embed="rId4">
            <a:alphaModFix/>
          </a:blip>
          <a:srcRect b="0" l="-1150" r="1150" t="0"/>
          <a:stretch/>
        </p:blipFill>
        <p:spPr>
          <a:xfrm>
            <a:off x="1577460" y="3169525"/>
            <a:ext cx="5989101" cy="197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2"/>
          <p:cNvPicPr preferRelativeResize="0"/>
          <p:nvPr/>
        </p:nvPicPr>
        <p:blipFill rotWithShape="1">
          <a:blip r:embed="rId3">
            <a:alphaModFix/>
          </a:blip>
          <a:srcRect b="21990" l="0" r="0" t="21984"/>
          <a:stretch/>
        </p:blipFill>
        <p:spPr>
          <a:xfrm>
            <a:off x="25" y="11280"/>
            <a:ext cx="9143982" cy="320193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124" name="Google Shape;124;p22"/>
          <p:cNvSpPr txBox="1"/>
          <p:nvPr>
            <p:ph type="ctrTitle"/>
          </p:nvPr>
        </p:nvSpPr>
        <p:spPr>
          <a:xfrm>
            <a:off x="311700" y="3160925"/>
            <a:ext cx="8097600" cy="6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PSU</a:t>
            </a:r>
            <a:endParaRPr/>
          </a:p>
        </p:txBody>
      </p:sp>
      <p:sp>
        <p:nvSpPr>
          <p:cNvPr id="125" name="Google Shape;125;p22"/>
          <p:cNvSpPr txBox="1"/>
          <p:nvPr>
            <p:ph idx="1" type="subTitle"/>
          </p:nvPr>
        </p:nvSpPr>
        <p:spPr>
          <a:xfrm>
            <a:off x="272425" y="3644750"/>
            <a:ext cx="8097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73"/>
              <a:t>Solar systems come with a solar inverter, PV panels and battery.</a:t>
            </a:r>
            <a:endParaRPr sz="5173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173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173"/>
              <a:t>Top Solar Panel Manufacturers:</a:t>
            </a:r>
            <a:endParaRPr sz="5173"/>
          </a:p>
          <a:p>
            <a:pPr indent="-31072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173"/>
              <a:t>SunPower</a:t>
            </a:r>
            <a:endParaRPr sz="5173"/>
          </a:p>
          <a:p>
            <a:pPr indent="-31072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173"/>
              <a:t>Canadian Solar</a:t>
            </a:r>
            <a:endParaRPr sz="5173"/>
          </a:p>
          <a:p>
            <a:pPr indent="-31072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173"/>
              <a:t>JS Solar</a:t>
            </a:r>
            <a:endParaRPr sz="5173"/>
          </a:p>
          <a:p>
            <a:pPr indent="-31072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5173"/>
              <a:t>Trina Solar </a:t>
            </a:r>
            <a:endParaRPr sz="5173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2724" y="3213200"/>
            <a:ext cx="2952876" cy="170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 b="8955" l="0" r="0" t="8955"/>
          <a:stretch/>
        </p:blipFill>
        <p:spPr>
          <a:xfrm>
            <a:off x="25" y="11280"/>
            <a:ext cx="9143982" cy="3201930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132" name="Google Shape;132;p23"/>
          <p:cNvSpPr txBox="1"/>
          <p:nvPr>
            <p:ph type="ctrTitle"/>
          </p:nvPr>
        </p:nvSpPr>
        <p:spPr>
          <a:xfrm>
            <a:off x="311700" y="3160900"/>
            <a:ext cx="8097600" cy="6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</a:t>
            </a:r>
            <a:endParaRPr/>
          </a:p>
        </p:txBody>
      </p:sp>
      <p:sp>
        <p:nvSpPr>
          <p:cNvPr id="133" name="Google Shape;133;p23"/>
          <p:cNvSpPr txBox="1"/>
          <p:nvPr>
            <p:ph idx="1" type="subTitle"/>
          </p:nvPr>
        </p:nvSpPr>
        <p:spPr>
          <a:xfrm>
            <a:off x="311700" y="4249400"/>
            <a:ext cx="8097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3428" y="3894000"/>
            <a:ext cx="7397151" cy="87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ctrTitle"/>
          </p:nvPr>
        </p:nvSpPr>
        <p:spPr>
          <a:xfrm>
            <a:off x="311700" y="3147650"/>
            <a:ext cx="8097600" cy="6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 diagram</a:t>
            </a:r>
            <a:endParaRPr/>
          </a:p>
        </p:txBody>
      </p:sp>
      <p:sp>
        <p:nvSpPr>
          <p:cNvPr id="140" name="Google Shape;140;p24"/>
          <p:cNvSpPr txBox="1"/>
          <p:nvPr>
            <p:ph idx="1" type="subTitle"/>
          </p:nvPr>
        </p:nvSpPr>
        <p:spPr>
          <a:xfrm>
            <a:off x="311700" y="4249400"/>
            <a:ext cx="8097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23576" cy="296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ctrTitle"/>
          </p:nvPr>
        </p:nvSpPr>
        <p:spPr>
          <a:xfrm>
            <a:off x="311700" y="3178150"/>
            <a:ext cx="8097600" cy="6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Scheme of communication</a:t>
            </a:r>
            <a:endParaRPr sz="3400"/>
          </a:p>
        </p:txBody>
      </p:sp>
      <p:sp>
        <p:nvSpPr>
          <p:cNvPr id="147" name="Google Shape;147;p25"/>
          <p:cNvSpPr txBox="1"/>
          <p:nvPr>
            <p:ph idx="1" type="subTitle"/>
          </p:nvPr>
        </p:nvSpPr>
        <p:spPr>
          <a:xfrm>
            <a:off x="311700" y="4249400"/>
            <a:ext cx="8097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MQTT</a:t>
            </a:r>
            <a:endParaRPr/>
          </a:p>
        </p:txBody>
      </p:sp>
      <p:pic>
        <p:nvPicPr>
          <p:cNvPr id="148" name="Google Shape;148;p25"/>
          <p:cNvPicPr preferRelativeResize="0"/>
          <p:nvPr/>
        </p:nvPicPr>
        <p:blipFill rotWithShape="1">
          <a:blip r:embed="rId3">
            <a:alphaModFix/>
          </a:blip>
          <a:srcRect b="99" l="0" r="0" t="99"/>
          <a:stretch/>
        </p:blipFill>
        <p:spPr>
          <a:xfrm>
            <a:off x="4456359" y="0"/>
            <a:ext cx="4687640" cy="263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5"/>
          <p:cNvPicPr preferRelativeResize="0"/>
          <p:nvPr/>
        </p:nvPicPr>
        <p:blipFill rotWithShape="1">
          <a:blip r:embed="rId4">
            <a:alphaModFix/>
          </a:blip>
          <a:srcRect b="0" l="19" r="19" t="0"/>
          <a:stretch/>
        </p:blipFill>
        <p:spPr>
          <a:xfrm>
            <a:off x="-231300" y="0"/>
            <a:ext cx="4687650" cy="263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ctrTitle"/>
          </p:nvPr>
        </p:nvSpPr>
        <p:spPr>
          <a:xfrm>
            <a:off x="311704" y="744575"/>
            <a:ext cx="4415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ПОЖЕЛАВАМ ВИ БЕЗСМЪРТИЕ И ВЕЧНА МЛАДОСТ</a:t>
            </a:r>
            <a:endParaRPr/>
          </a:p>
        </p:txBody>
      </p:sp>
      <p:pic>
        <p:nvPicPr>
          <p:cNvPr id="155" name="Google Shape;155;p26"/>
          <p:cNvPicPr preferRelativeResize="0"/>
          <p:nvPr/>
        </p:nvPicPr>
        <p:blipFill rotWithShape="1">
          <a:blip r:embed="rId3">
            <a:alphaModFix/>
          </a:blip>
          <a:srcRect b="0" l="17778" r="17784" t="0"/>
          <a:stretch/>
        </p:blipFill>
        <p:spPr>
          <a:xfrm>
            <a:off x="5182900" y="25"/>
            <a:ext cx="39611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